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ource Han Sans KR Bold" charset="1" panose="020B0800000000000000"/>
      <p:regular r:id="rId16"/>
    </p:embeddedFont>
    <p:embeddedFont>
      <p:font typeface="Source Han Sans KR" charset="1" panose="020B04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41504" y="1028700"/>
            <a:ext cx="17646496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258300"/>
            <a:ext cx="11609846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973853" y="0"/>
            <a:ext cx="2314147" cy="2314147"/>
          </a:xfrm>
          <a:custGeom>
            <a:avLst/>
            <a:gdLst/>
            <a:ahLst/>
            <a:cxnLst/>
            <a:rect r="r" b="b" t="t" l="l"/>
            <a:pathLst>
              <a:path h="2314147" w="2314147">
                <a:moveTo>
                  <a:pt x="0" y="0"/>
                </a:moveTo>
                <a:lnTo>
                  <a:pt x="2314147" y="0"/>
                </a:lnTo>
                <a:lnTo>
                  <a:pt x="2314147" y="2314147"/>
                </a:lnTo>
                <a:lnTo>
                  <a:pt x="0" y="231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4988" y="6142702"/>
            <a:ext cx="3409683" cy="3115598"/>
          </a:xfrm>
          <a:custGeom>
            <a:avLst/>
            <a:gdLst/>
            <a:ahLst/>
            <a:cxnLst/>
            <a:rect r="r" b="b" t="t" l="l"/>
            <a:pathLst>
              <a:path h="3115598" w="3409683">
                <a:moveTo>
                  <a:pt x="0" y="0"/>
                </a:moveTo>
                <a:lnTo>
                  <a:pt x="3409684" y="0"/>
                </a:lnTo>
                <a:lnTo>
                  <a:pt x="3409684" y="3115598"/>
                </a:lnTo>
                <a:lnTo>
                  <a:pt x="0" y="3115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54551" y="4073843"/>
            <a:ext cx="11197948" cy="192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87"/>
              </a:lnSpc>
              <a:spcBef>
                <a:spcPct val="0"/>
              </a:spcBef>
            </a:pPr>
            <a:r>
              <a:rPr lang="en-US" b="true" sz="11205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김삼문 8주차 발표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80094" y="9023350"/>
            <a:ext cx="50792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김가희, 김예빈, 김현진, 문수빈, 전수아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75693" y="4685347"/>
            <a:ext cx="333661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828326" y="5850841"/>
            <a:ext cx="4682450" cy="4278588"/>
          </a:xfrm>
          <a:custGeom>
            <a:avLst/>
            <a:gdLst/>
            <a:ahLst/>
            <a:cxnLst/>
            <a:rect r="r" b="b" t="t" l="l"/>
            <a:pathLst>
              <a:path h="4278588" w="4682450">
                <a:moveTo>
                  <a:pt x="0" y="0"/>
                </a:moveTo>
                <a:lnTo>
                  <a:pt x="4682449" y="0"/>
                </a:lnTo>
                <a:lnTo>
                  <a:pt x="4682449" y="4278589"/>
                </a:lnTo>
                <a:lnTo>
                  <a:pt x="0" y="427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3C9C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2449" y="2647240"/>
            <a:ext cx="2965065" cy="6428326"/>
          </a:xfrm>
          <a:custGeom>
            <a:avLst/>
            <a:gdLst/>
            <a:ahLst/>
            <a:cxnLst/>
            <a:rect r="r" b="b" t="t" l="l"/>
            <a:pathLst>
              <a:path h="6428326" w="2965065">
                <a:moveTo>
                  <a:pt x="0" y="0"/>
                </a:moveTo>
                <a:lnTo>
                  <a:pt x="2965065" y="0"/>
                </a:lnTo>
                <a:lnTo>
                  <a:pt x="2965065" y="6428326"/>
                </a:lnTo>
                <a:lnTo>
                  <a:pt x="0" y="6428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83949" y="2647240"/>
            <a:ext cx="2957030" cy="6428326"/>
          </a:xfrm>
          <a:custGeom>
            <a:avLst/>
            <a:gdLst/>
            <a:ahLst/>
            <a:cxnLst/>
            <a:rect r="r" b="b" t="t" l="l"/>
            <a:pathLst>
              <a:path h="6428326" w="2957030">
                <a:moveTo>
                  <a:pt x="0" y="0"/>
                </a:moveTo>
                <a:lnTo>
                  <a:pt x="2957030" y="0"/>
                </a:lnTo>
                <a:lnTo>
                  <a:pt x="2957030" y="6428326"/>
                </a:lnTo>
                <a:lnTo>
                  <a:pt x="0" y="6428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53295" y="2647240"/>
            <a:ext cx="6933857" cy="5553690"/>
          </a:xfrm>
          <a:custGeom>
            <a:avLst/>
            <a:gdLst/>
            <a:ahLst/>
            <a:cxnLst/>
            <a:rect r="r" b="b" t="t" l="l"/>
            <a:pathLst>
              <a:path h="5553690" w="6933857">
                <a:moveTo>
                  <a:pt x="0" y="0"/>
                </a:moveTo>
                <a:lnTo>
                  <a:pt x="6933857" y="0"/>
                </a:lnTo>
                <a:lnTo>
                  <a:pt x="6933857" y="5553690"/>
                </a:lnTo>
                <a:lnTo>
                  <a:pt x="0" y="555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59" t="-1437" r="0" b="-14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73853" y="0"/>
            <a:ext cx="2314147" cy="2314147"/>
          </a:xfrm>
          <a:custGeom>
            <a:avLst/>
            <a:gdLst/>
            <a:ahLst/>
            <a:cxnLst/>
            <a:rect r="r" b="b" t="t" l="l"/>
            <a:pathLst>
              <a:path h="2314147" w="2314147">
                <a:moveTo>
                  <a:pt x="0" y="0"/>
                </a:moveTo>
                <a:lnTo>
                  <a:pt x="2314147" y="0"/>
                </a:lnTo>
                <a:lnTo>
                  <a:pt x="2314147" y="2314147"/>
                </a:lnTo>
                <a:lnTo>
                  <a:pt x="0" y="2314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18661" y="2901342"/>
            <a:ext cx="3710784" cy="6174224"/>
          </a:xfrm>
          <a:custGeom>
            <a:avLst/>
            <a:gdLst/>
            <a:ahLst/>
            <a:cxnLst/>
            <a:rect r="r" b="b" t="t" l="l"/>
            <a:pathLst>
              <a:path h="6174224" w="3710784">
                <a:moveTo>
                  <a:pt x="0" y="0"/>
                </a:moveTo>
                <a:lnTo>
                  <a:pt x="3710784" y="0"/>
                </a:lnTo>
                <a:lnTo>
                  <a:pt x="3710784" y="6174224"/>
                </a:lnTo>
                <a:lnTo>
                  <a:pt x="0" y="6174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3" r="0" b="-318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9803" y="626716"/>
            <a:ext cx="1435262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지난 일주일 동안 시도한 홍보 콘텐츠: SNS (인스타그램, 에브리타임, 카페 등)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3C9C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9558" y="2149060"/>
            <a:ext cx="4375862" cy="7949301"/>
          </a:xfrm>
          <a:custGeom>
            <a:avLst/>
            <a:gdLst/>
            <a:ahLst/>
            <a:cxnLst/>
            <a:rect r="r" b="b" t="t" l="l"/>
            <a:pathLst>
              <a:path h="7949301" w="4375862">
                <a:moveTo>
                  <a:pt x="0" y="0"/>
                </a:moveTo>
                <a:lnTo>
                  <a:pt x="4375862" y="0"/>
                </a:lnTo>
                <a:lnTo>
                  <a:pt x="4375862" y="7949301"/>
                </a:lnTo>
                <a:lnTo>
                  <a:pt x="0" y="794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4" r="0" b="-1290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92578" y="2149060"/>
            <a:ext cx="4420451" cy="7949301"/>
          </a:xfrm>
          <a:custGeom>
            <a:avLst/>
            <a:gdLst/>
            <a:ahLst/>
            <a:cxnLst/>
            <a:rect r="r" b="b" t="t" l="l"/>
            <a:pathLst>
              <a:path h="7949301" w="4420451">
                <a:moveTo>
                  <a:pt x="0" y="0"/>
                </a:moveTo>
                <a:lnTo>
                  <a:pt x="4420450" y="0"/>
                </a:lnTo>
                <a:lnTo>
                  <a:pt x="4420450" y="7949301"/>
                </a:lnTo>
                <a:lnTo>
                  <a:pt x="0" y="7949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26" r="0" b="-125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17803" y="2149060"/>
            <a:ext cx="4396448" cy="7949301"/>
          </a:xfrm>
          <a:custGeom>
            <a:avLst/>
            <a:gdLst/>
            <a:ahLst/>
            <a:cxnLst/>
            <a:rect r="r" b="b" t="t" l="l"/>
            <a:pathLst>
              <a:path h="7949301" w="4396448">
                <a:moveTo>
                  <a:pt x="0" y="0"/>
                </a:moveTo>
                <a:lnTo>
                  <a:pt x="4396449" y="0"/>
                </a:lnTo>
                <a:lnTo>
                  <a:pt x="4396449" y="7949301"/>
                </a:lnTo>
                <a:lnTo>
                  <a:pt x="0" y="7949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637" r="-402" b="-1242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9803" y="626716"/>
            <a:ext cx="12548949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지난 일주일 동안 시도한 홍보 콘텐츠: 아티스트 및 X 인디 팬 콘택트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619027" y="2149060"/>
            <a:ext cx="4582780" cy="7949301"/>
          </a:xfrm>
          <a:custGeom>
            <a:avLst/>
            <a:gdLst/>
            <a:ahLst/>
            <a:cxnLst/>
            <a:rect r="r" b="b" t="t" l="l"/>
            <a:pathLst>
              <a:path h="7949301" w="4582780">
                <a:moveTo>
                  <a:pt x="0" y="0"/>
                </a:moveTo>
                <a:lnTo>
                  <a:pt x="4582780" y="0"/>
                </a:lnTo>
                <a:lnTo>
                  <a:pt x="4582780" y="7949301"/>
                </a:lnTo>
                <a:lnTo>
                  <a:pt x="0" y="7949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23" t="0" r="-667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73853" y="0"/>
            <a:ext cx="2314147" cy="2165466"/>
          </a:xfrm>
          <a:custGeom>
            <a:avLst/>
            <a:gdLst/>
            <a:ahLst/>
            <a:cxnLst/>
            <a:rect r="r" b="b" t="t" l="l"/>
            <a:pathLst>
              <a:path h="2165466" w="2314147">
                <a:moveTo>
                  <a:pt x="0" y="0"/>
                </a:moveTo>
                <a:lnTo>
                  <a:pt x="2314147" y="0"/>
                </a:lnTo>
                <a:lnTo>
                  <a:pt x="2314147" y="2165466"/>
                </a:lnTo>
                <a:lnTo>
                  <a:pt x="0" y="2165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86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3C9C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1665" y="3311925"/>
            <a:ext cx="4151844" cy="5535792"/>
          </a:xfrm>
          <a:custGeom>
            <a:avLst/>
            <a:gdLst/>
            <a:ahLst/>
            <a:cxnLst/>
            <a:rect r="r" b="b" t="t" l="l"/>
            <a:pathLst>
              <a:path h="5535792" w="4151844">
                <a:moveTo>
                  <a:pt x="0" y="0"/>
                </a:moveTo>
                <a:lnTo>
                  <a:pt x="4151844" y="0"/>
                </a:lnTo>
                <a:lnTo>
                  <a:pt x="4151844" y="5535792"/>
                </a:lnTo>
                <a:lnTo>
                  <a:pt x="0" y="553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83729" y="3311925"/>
            <a:ext cx="4151844" cy="5535792"/>
          </a:xfrm>
          <a:custGeom>
            <a:avLst/>
            <a:gdLst/>
            <a:ahLst/>
            <a:cxnLst/>
            <a:rect r="r" b="b" t="t" l="l"/>
            <a:pathLst>
              <a:path h="5535792" w="4151844">
                <a:moveTo>
                  <a:pt x="0" y="0"/>
                </a:moveTo>
                <a:lnTo>
                  <a:pt x="4151844" y="0"/>
                </a:lnTo>
                <a:lnTo>
                  <a:pt x="4151844" y="5535792"/>
                </a:lnTo>
                <a:lnTo>
                  <a:pt x="0" y="5535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9803" y="626716"/>
            <a:ext cx="12145804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지난 일주일 동안 시도한 홍보 콘텐츠: 교내 및 공연장 포스터 부착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73853" y="0"/>
            <a:ext cx="2314147" cy="2314147"/>
          </a:xfrm>
          <a:custGeom>
            <a:avLst/>
            <a:gdLst/>
            <a:ahLst/>
            <a:cxnLst/>
            <a:rect r="r" b="b" t="t" l="l"/>
            <a:pathLst>
              <a:path h="2314147" w="2314147">
                <a:moveTo>
                  <a:pt x="0" y="0"/>
                </a:moveTo>
                <a:lnTo>
                  <a:pt x="2314147" y="0"/>
                </a:lnTo>
                <a:lnTo>
                  <a:pt x="2314147" y="2314147"/>
                </a:lnTo>
                <a:lnTo>
                  <a:pt x="0" y="231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97931" y="3311925"/>
            <a:ext cx="4151844" cy="5535792"/>
          </a:xfrm>
          <a:custGeom>
            <a:avLst/>
            <a:gdLst/>
            <a:ahLst/>
            <a:cxnLst/>
            <a:rect r="r" b="b" t="t" l="l"/>
            <a:pathLst>
              <a:path h="5535792" w="4151844">
                <a:moveTo>
                  <a:pt x="0" y="0"/>
                </a:moveTo>
                <a:lnTo>
                  <a:pt x="4151844" y="0"/>
                </a:lnTo>
                <a:lnTo>
                  <a:pt x="4151844" y="5535792"/>
                </a:lnTo>
                <a:lnTo>
                  <a:pt x="0" y="5535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5148" y="3311925"/>
            <a:ext cx="4151844" cy="5535792"/>
          </a:xfrm>
          <a:custGeom>
            <a:avLst/>
            <a:gdLst/>
            <a:ahLst/>
            <a:cxnLst/>
            <a:rect r="r" b="b" t="t" l="l"/>
            <a:pathLst>
              <a:path h="5535792" w="4151844">
                <a:moveTo>
                  <a:pt x="0" y="0"/>
                </a:moveTo>
                <a:lnTo>
                  <a:pt x="4151844" y="0"/>
                </a:lnTo>
                <a:lnTo>
                  <a:pt x="4151844" y="5535792"/>
                </a:lnTo>
                <a:lnTo>
                  <a:pt x="0" y="5535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73853" y="0"/>
            <a:ext cx="2314147" cy="2314147"/>
          </a:xfrm>
          <a:custGeom>
            <a:avLst/>
            <a:gdLst/>
            <a:ahLst/>
            <a:cxnLst/>
            <a:rect r="r" b="b" t="t" l="l"/>
            <a:pathLst>
              <a:path h="2314147" w="2314147">
                <a:moveTo>
                  <a:pt x="0" y="0"/>
                </a:moveTo>
                <a:lnTo>
                  <a:pt x="2314147" y="0"/>
                </a:lnTo>
                <a:lnTo>
                  <a:pt x="2314147" y="2314147"/>
                </a:lnTo>
                <a:lnTo>
                  <a:pt x="0" y="231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6661" y="2170998"/>
            <a:ext cx="14945153" cy="7827524"/>
          </a:xfrm>
          <a:custGeom>
            <a:avLst/>
            <a:gdLst/>
            <a:ahLst/>
            <a:cxnLst/>
            <a:rect r="r" b="b" t="t" l="l"/>
            <a:pathLst>
              <a:path h="7827524" w="14945153">
                <a:moveTo>
                  <a:pt x="0" y="0"/>
                </a:moveTo>
                <a:lnTo>
                  <a:pt x="14945153" y="0"/>
                </a:lnTo>
                <a:lnTo>
                  <a:pt x="14945153" y="7827524"/>
                </a:lnTo>
                <a:lnTo>
                  <a:pt x="0" y="7827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9803" y="626716"/>
            <a:ext cx="82841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정량지표 1: 주간 활성자 수 550명 이상 달성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811713"/>
            <a:ext cx="952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18759" y="6404059"/>
            <a:ext cx="128067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79958" y="4281488"/>
            <a:ext cx="114561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73896" y="4546600"/>
            <a:ext cx="12356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269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85235" y="6273672"/>
            <a:ext cx="125816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86729" y="6008560"/>
            <a:ext cx="114561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35917" y="5829384"/>
            <a:ext cx="155079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118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3C9C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73853" y="0"/>
            <a:ext cx="2314147" cy="2314147"/>
          </a:xfrm>
          <a:custGeom>
            <a:avLst/>
            <a:gdLst/>
            <a:ahLst/>
            <a:cxnLst/>
            <a:rect r="r" b="b" t="t" l="l"/>
            <a:pathLst>
              <a:path h="2314147" w="2314147">
                <a:moveTo>
                  <a:pt x="0" y="0"/>
                </a:moveTo>
                <a:lnTo>
                  <a:pt x="2314147" y="0"/>
                </a:lnTo>
                <a:lnTo>
                  <a:pt x="2314147" y="2314147"/>
                </a:lnTo>
                <a:lnTo>
                  <a:pt x="0" y="231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8032" y="2314147"/>
            <a:ext cx="4606720" cy="3937498"/>
          </a:xfrm>
          <a:custGeom>
            <a:avLst/>
            <a:gdLst/>
            <a:ahLst/>
            <a:cxnLst/>
            <a:rect r="r" b="b" t="t" l="l"/>
            <a:pathLst>
              <a:path h="3937498" w="4606720">
                <a:moveTo>
                  <a:pt x="0" y="0"/>
                </a:moveTo>
                <a:lnTo>
                  <a:pt x="4606720" y="0"/>
                </a:lnTo>
                <a:lnTo>
                  <a:pt x="4606720" y="3937498"/>
                </a:lnTo>
                <a:lnTo>
                  <a:pt x="0" y="393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5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9090" y="6251645"/>
            <a:ext cx="4458866" cy="3937498"/>
          </a:xfrm>
          <a:custGeom>
            <a:avLst/>
            <a:gdLst/>
            <a:ahLst/>
            <a:cxnLst/>
            <a:rect r="r" b="b" t="t" l="l"/>
            <a:pathLst>
              <a:path h="3937498" w="4458866">
                <a:moveTo>
                  <a:pt x="0" y="0"/>
                </a:moveTo>
                <a:lnTo>
                  <a:pt x="4458866" y="0"/>
                </a:lnTo>
                <a:lnTo>
                  <a:pt x="4458866" y="3937498"/>
                </a:lnTo>
                <a:lnTo>
                  <a:pt x="0" y="3937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84965" y="6251645"/>
            <a:ext cx="4692855" cy="3937498"/>
          </a:xfrm>
          <a:custGeom>
            <a:avLst/>
            <a:gdLst/>
            <a:ahLst/>
            <a:cxnLst/>
            <a:rect r="r" b="b" t="t" l="l"/>
            <a:pathLst>
              <a:path h="3937498" w="4692855">
                <a:moveTo>
                  <a:pt x="0" y="0"/>
                </a:moveTo>
                <a:lnTo>
                  <a:pt x="4692854" y="0"/>
                </a:lnTo>
                <a:lnTo>
                  <a:pt x="4692854" y="3937498"/>
                </a:lnTo>
                <a:lnTo>
                  <a:pt x="0" y="3937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04153" y="2459773"/>
            <a:ext cx="4393802" cy="3646246"/>
          </a:xfrm>
          <a:custGeom>
            <a:avLst/>
            <a:gdLst/>
            <a:ahLst/>
            <a:cxnLst/>
            <a:rect r="r" b="b" t="t" l="l"/>
            <a:pathLst>
              <a:path h="3646246" w="4393802">
                <a:moveTo>
                  <a:pt x="0" y="0"/>
                </a:moveTo>
                <a:lnTo>
                  <a:pt x="4393803" y="0"/>
                </a:lnTo>
                <a:lnTo>
                  <a:pt x="4393803" y="3646246"/>
                </a:lnTo>
                <a:lnTo>
                  <a:pt x="0" y="3646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9803" y="626716"/>
            <a:ext cx="82841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날짜별 홍보 방법 및 활성자 수 추이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29417" y="2402623"/>
            <a:ext cx="914263" cy="51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b="true" sz="303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16일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34752" y="2402623"/>
            <a:ext cx="957915" cy="51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b="true" sz="303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17일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24826" y="9201150"/>
            <a:ext cx="1018854" cy="51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b="true" sz="303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18일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77819" y="9431304"/>
            <a:ext cx="957915" cy="51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3"/>
              </a:lnSpc>
              <a:spcBef>
                <a:spcPct val="0"/>
              </a:spcBef>
            </a:pPr>
            <a:r>
              <a:rPr lang="en-US" b="true" sz="3038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19일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3C9C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73853" y="0"/>
            <a:ext cx="2314147" cy="2314147"/>
          </a:xfrm>
          <a:custGeom>
            <a:avLst/>
            <a:gdLst/>
            <a:ahLst/>
            <a:cxnLst/>
            <a:rect r="r" b="b" t="t" l="l"/>
            <a:pathLst>
              <a:path h="2314147" w="2314147">
                <a:moveTo>
                  <a:pt x="0" y="0"/>
                </a:moveTo>
                <a:lnTo>
                  <a:pt x="2314147" y="0"/>
                </a:lnTo>
                <a:lnTo>
                  <a:pt x="2314147" y="2314147"/>
                </a:lnTo>
                <a:lnTo>
                  <a:pt x="0" y="231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31475" y="840811"/>
            <a:ext cx="18750950" cy="1056794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59803" y="626716"/>
            <a:ext cx="82841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날짜별 홍보 방법 및 활성자 수 추이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3C9C6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59803" y="626716"/>
            <a:ext cx="82841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true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날짜별 홍보 방법 및 주간 활성자 수 추이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973853" y="0"/>
            <a:ext cx="2314147" cy="2314147"/>
          </a:xfrm>
          <a:custGeom>
            <a:avLst/>
            <a:gdLst/>
            <a:ahLst/>
            <a:cxnLst/>
            <a:rect r="r" b="b" t="t" l="l"/>
            <a:pathLst>
              <a:path h="2314147" w="2314147">
                <a:moveTo>
                  <a:pt x="0" y="0"/>
                </a:moveTo>
                <a:lnTo>
                  <a:pt x="2314147" y="0"/>
                </a:lnTo>
                <a:lnTo>
                  <a:pt x="2314147" y="2314147"/>
                </a:lnTo>
                <a:lnTo>
                  <a:pt x="0" y="231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540895"/>
            <a:ext cx="1144502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지인 의존형 유입이 아닌 </a:t>
            </a:r>
            <a:r>
              <a:rPr lang="en-US" b="true" sz="3500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실제 인디 팬의 유입</a:t>
            </a:r>
            <a:r>
              <a:rPr lang="en-US" b="true" sz="35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필요!!</a:t>
            </a:r>
            <a:r>
              <a:rPr lang="en-US" b="true" sz="35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9803" y="3625422"/>
            <a:ext cx="12168951" cy="3707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2"/>
              </a:lnSpc>
            </a:pPr>
            <a:r>
              <a:rPr lang="en-US" sz="3545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발표 이후 개선할 홍보 방안</a:t>
            </a:r>
          </a:p>
          <a:p>
            <a:pPr algn="l" marL="765486" indent="-382743" lvl="1">
              <a:lnSpc>
                <a:spcPts val="7552"/>
              </a:lnSpc>
              <a:buFont typeface="Arial"/>
              <a:buChar char="•"/>
            </a:pPr>
            <a:r>
              <a:rPr lang="en-US" b="true" sz="354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인디 콘텐츠 올리는 인스타그램 인플루언서 콘택트 </a:t>
            </a:r>
          </a:p>
          <a:p>
            <a:pPr algn="l" marL="765486" indent="-382743" lvl="1">
              <a:lnSpc>
                <a:spcPts val="7552"/>
              </a:lnSpc>
              <a:buFont typeface="Arial"/>
              <a:buChar char="•"/>
            </a:pPr>
            <a:r>
              <a:rPr lang="en-US" b="true" sz="354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이번주에 방문할 공연장에 모디 홍보지</a:t>
            </a:r>
            <a:r>
              <a:rPr lang="en-US" b="true" sz="354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전달 </a:t>
            </a:r>
          </a:p>
          <a:p>
            <a:pPr algn="l" marL="765486" indent="-382743" lvl="1">
              <a:lnSpc>
                <a:spcPts val="7552"/>
              </a:lnSpc>
              <a:buFont typeface="Arial"/>
              <a:buChar char="•"/>
            </a:pPr>
            <a:r>
              <a:rPr lang="en-US" b="true" sz="354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X에서 활동하는 인디 팬들에게 지속적으로 홍보 쪽지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77923" y="3823595"/>
            <a:ext cx="9006236" cy="5336195"/>
          </a:xfrm>
          <a:custGeom>
            <a:avLst/>
            <a:gdLst/>
            <a:ahLst/>
            <a:cxnLst/>
            <a:rect r="r" b="b" t="t" l="l"/>
            <a:pathLst>
              <a:path h="5336195" w="9006236">
                <a:moveTo>
                  <a:pt x="0" y="0"/>
                </a:moveTo>
                <a:lnTo>
                  <a:pt x="9006235" y="0"/>
                </a:lnTo>
                <a:lnTo>
                  <a:pt x="9006235" y="5336194"/>
                </a:lnTo>
                <a:lnTo>
                  <a:pt x="0" y="5336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9803" y="626716"/>
            <a:ext cx="2169081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3C9C68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구글폼 응답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5183" y="2540895"/>
            <a:ext cx="760952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F0F0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추가되었으면 하는 기능이나 아이디어 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84158" y="3987252"/>
            <a:ext cx="7902462" cy="477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인디를 잘 모르는 사람도 잘 접할 수 있도록 배너 또는 적극적인 홍보 콘텐츠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후기, 자주 찾아본 아티스트 및 공연장 등을 학습하여 공연/아티스트 등 추천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공연 소개글 및 공연 장르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아티스트 소개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973853" y="0"/>
            <a:ext cx="2314147" cy="2314147"/>
          </a:xfrm>
          <a:custGeom>
            <a:avLst/>
            <a:gdLst/>
            <a:ahLst/>
            <a:cxnLst/>
            <a:rect r="r" b="b" t="t" l="l"/>
            <a:pathLst>
              <a:path h="2314147" w="2314147">
                <a:moveTo>
                  <a:pt x="0" y="0"/>
                </a:moveTo>
                <a:lnTo>
                  <a:pt x="2314147" y="0"/>
                </a:lnTo>
                <a:lnTo>
                  <a:pt x="2314147" y="2314147"/>
                </a:lnTo>
                <a:lnTo>
                  <a:pt x="0" y="2314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DAG125EyasQ</dc:identifier>
  <dcterms:modified xsi:type="dcterms:W3CDTF">2011-08-01T06:04:30Z</dcterms:modified>
  <cp:revision>1</cp:revision>
  <dc:title>[김삼문]8주차</dc:title>
</cp:coreProperties>
</file>